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4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978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5" descr="images ra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25538"/>
            <a:ext cx="3816350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4" descr="Zemelap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897188"/>
            <a:ext cx="4608512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843213" y="1889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 sz="2400">
                <a:solidFill>
                  <a:schemeClr val="bg1"/>
                </a:solidFill>
                <a:latin typeface="Times New Roman" pitchFamily="18" charset="0"/>
              </a:rPr>
              <a:t>Geografinė padėtis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140200" y="1196975"/>
            <a:ext cx="4752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solidFill>
                  <a:schemeClr val="bg1"/>
                </a:solidFill>
                <a:latin typeface="Times New Roman" pitchFamily="18" charset="0"/>
              </a:rPr>
              <a:t>Rokiškio rajonas yra šiaurės rytų Lietuvos dalyje, Panevėžio apskrityje. </a:t>
            </a:r>
            <a:r>
              <a:rPr lang="lt-LT" b="0">
                <a:solidFill>
                  <a:schemeClr val="bg1"/>
                </a:solidFill>
                <a:latin typeface="Times New Roman" pitchFamily="18" charset="0"/>
              </a:rPr>
              <a:t>Rytinė riba ribojasi su Latvijos Respublika. Rajonas  ribojasi su Biržų, Utenos,  Zarasų, Kupiškio ir Anykščių  rajonais. 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0" y="4535488"/>
            <a:ext cx="4067175" cy="232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 </a:t>
            </a:r>
            <a:r>
              <a:rPr lang="lt-LT" sz="1600">
                <a:solidFill>
                  <a:schemeClr val="bg1"/>
                </a:solidFill>
                <a:latin typeface="Times New Roman" pitchFamily="18" charset="0"/>
              </a:rPr>
              <a:t>Rokiškio rajono teritorijos nekerta magistraliniai keliai, tačiau krašto kelių tinklas išvystytas. Iš pietvakarių į šiaurės rytus rajono teritoriją kerta tarptautinė geležinkelio linija Klaipėda-Šiauliai-Panevėžys-Daugpilis. Atstumai iki didžiųjų šalies miestų: iki Vilniaus – 180 km, iki Kauno – 175 km, iki Rygos – 160 km, iki Klaipėdos – 360 km.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2586</TotalTime>
  <Words>84</Words>
  <Application>Microsoft Office PowerPoint</Application>
  <PresentationFormat>Demonstracija ekrane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Įdėtosios OLE paslaugos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4" baseType="lpstr">
      <vt:lpstr>Default Design</vt:lpstr>
      <vt:lpstr>Document</vt:lpstr>
      <vt:lpstr>Presentation</vt:lpstr>
      <vt:lpstr>Skaidrė 1</vt:lpstr>
    </vt:vector>
  </TitlesOfParts>
  <Company>Rokiskio rajono savivaldybe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</cp:lastModifiedBy>
  <cp:revision>132</cp:revision>
  <dcterms:created xsi:type="dcterms:W3CDTF">2005-04-29T11:00:01Z</dcterms:created>
  <dcterms:modified xsi:type="dcterms:W3CDTF">2015-07-09T13:16:22Z</dcterms:modified>
</cp:coreProperties>
</file>